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60" r:id="rId2"/>
  </p:sldMasterIdLst>
  <p:notesMasterIdLst>
    <p:notesMasterId r:id="rId5"/>
  </p:notesMasterIdLst>
  <p:handoutMasterIdLst>
    <p:handoutMasterId r:id="rId6"/>
  </p:handoutMasterIdLst>
  <p:sldIdLst>
    <p:sldId id="262" r:id="rId3"/>
    <p:sldId id="263" r:id="rId4"/>
  </p:sldIdLst>
  <p:sldSz cx="10058400" cy="77724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48" userDrawn="1">
          <p15:clr>
            <a:srgbClr val="A4A3A4"/>
          </p15:clr>
        </p15:guide>
        <p15:guide id="2" pos="316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Артем Конукоев" initials="АК" lastIdx="3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FF"/>
    <a:srgbClr val="FFFFCC"/>
    <a:srgbClr val="2C2C2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34" autoAdjust="0"/>
    <p:restoredTop sz="94660" autoAdjust="0"/>
  </p:normalViewPr>
  <p:slideViewPr>
    <p:cSldViewPr snapToGrid="0">
      <p:cViewPr varScale="1">
        <p:scale>
          <a:sx n="99" d="100"/>
          <a:sy n="99" d="100"/>
        </p:scale>
        <p:origin x="1560" y="96"/>
      </p:cViewPr>
      <p:guideLst>
        <p:guide orient="horz" pos="2448"/>
        <p:guide pos="31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76" d="100"/>
          <a:sy n="76" d="100"/>
        </p:scale>
        <p:origin x="1230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commentAuthors" Target="commentAuthors.xml"/><Relationship Id="rId2" Type="http://schemas.openxmlformats.org/officeDocument/2006/relationships/slideMaster" Target="slideMasters/slideMaster1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handoutMaster" Target="handoutMasters/handoutMaster1.xml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7F96A5-B40C-4591-A94D-05A85DE82A47}" type="datetimeFigureOut">
              <a:rPr lang="ru-RU" smtClean="0"/>
              <a:pPr/>
              <a:t>30.05.2018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E55127-CA2D-4BC4-8CFE-F19148CDFE65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956400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7FC828-8F12-4CF0-9AF3-FA4FDDB6EB28}" type="datetimeFigureOut">
              <a:rPr lang="ru-RU" smtClean="0"/>
              <a:pPr/>
              <a:t>30.05.2018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231900" y="1241425"/>
            <a:ext cx="433387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6B6C3F-CB80-4F8D-9D19-17AA7E3C7BEF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904619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Наружная стран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457200" y="457199"/>
            <a:ext cx="2377440" cy="658368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" name="Текст 9"/>
          <p:cNvSpPr>
            <a:spLocks noGrp="1"/>
          </p:cNvSpPr>
          <p:nvPr>
            <p:ph type="body" sz="quarter" idx="10"/>
          </p:nvPr>
        </p:nvSpPr>
        <p:spPr>
          <a:xfrm>
            <a:off x="777240" y="665530"/>
            <a:ext cx="1737360" cy="1517413"/>
          </a:xfrm>
        </p:spPr>
        <p:txBody>
          <a:bodyPr lIns="0" tIns="0" rIns="0" bIns="0" anchor="b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1" name="Текст 9"/>
          <p:cNvSpPr>
            <a:spLocks noGrp="1"/>
          </p:cNvSpPr>
          <p:nvPr>
            <p:ph type="body" sz="quarter" idx="11"/>
          </p:nvPr>
        </p:nvSpPr>
        <p:spPr>
          <a:xfrm>
            <a:off x="777240" y="2302840"/>
            <a:ext cx="1737360" cy="4417999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105000"/>
              </a:lnSpc>
              <a:spcBef>
                <a:spcPts val="800"/>
              </a:spcBef>
              <a:buNone/>
              <a:defRPr sz="1000">
                <a:solidFill>
                  <a:schemeClr val="bg1"/>
                </a:solidFill>
              </a:defRPr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457200" y="7178040"/>
            <a:ext cx="2377440" cy="1371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7124700" y="7086600"/>
            <a:ext cx="2468880" cy="228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0" name="Текст 9"/>
          <p:cNvSpPr>
            <a:spLocks noGrp="1"/>
          </p:cNvSpPr>
          <p:nvPr>
            <p:ph type="body" sz="quarter" idx="12"/>
          </p:nvPr>
        </p:nvSpPr>
        <p:spPr>
          <a:xfrm>
            <a:off x="7124700" y="457200"/>
            <a:ext cx="2468880" cy="1763463"/>
          </a:xfrm>
        </p:spPr>
        <p:txBody>
          <a:bodyPr lIns="0" tIns="0" rIns="0" bIns="0" anchor="b">
            <a:no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sz="3000" b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2" name="Рисунок 21"/>
          <p:cNvSpPr>
            <a:spLocks noGrp="1"/>
          </p:cNvSpPr>
          <p:nvPr>
            <p:ph type="pic" sz="quarter" idx="13"/>
          </p:nvPr>
        </p:nvSpPr>
        <p:spPr>
          <a:xfrm>
            <a:off x="7124700" y="2740819"/>
            <a:ext cx="2468563" cy="420862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ru-RU"/>
              <a:t>Вставка рисунка</a:t>
            </a:r>
            <a:endParaRPr lang="ru-RU" dirty="0"/>
          </a:p>
        </p:txBody>
      </p:sp>
      <p:sp>
        <p:nvSpPr>
          <p:cNvPr id="24" name="Текст 9"/>
          <p:cNvSpPr>
            <a:spLocks noGrp="1"/>
          </p:cNvSpPr>
          <p:nvPr>
            <p:ph type="body" sz="quarter" idx="14"/>
          </p:nvPr>
        </p:nvSpPr>
        <p:spPr>
          <a:xfrm>
            <a:off x="7124700" y="2266383"/>
            <a:ext cx="2468880" cy="346007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800" b="0">
                <a:solidFill>
                  <a:schemeClr val="accent1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6" name="Текст 9"/>
          <p:cNvSpPr>
            <a:spLocks noGrp="1"/>
          </p:cNvSpPr>
          <p:nvPr>
            <p:ph type="body" sz="quarter" idx="15" hasCustomPrompt="1"/>
          </p:nvPr>
        </p:nvSpPr>
        <p:spPr>
          <a:xfrm rot="16200000">
            <a:off x="2640898" y="6149706"/>
            <a:ext cx="2130404" cy="198202"/>
          </a:xfrm>
        </p:spPr>
        <p:txBody>
          <a:bodyPr lIns="0" tIns="0" rIns="0" bIns="0" anchor="t">
            <a:noAutofit/>
          </a:bodyPr>
          <a:lstStyle>
            <a:lvl1pPr marL="0" indent="0" algn="l" defTabSz="1005840">
              <a:lnSpc>
                <a:spcPct val="100000"/>
              </a:lnSpc>
              <a:spcBef>
                <a:spcPts val="1100"/>
              </a:spcBef>
              <a:buNone/>
              <a:defRPr sz="900" b="1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</a:lstStyle>
          <a:p>
            <a:pPr marL="0" indent="0" algn="l" defTabSz="1005840">
              <a:lnSpc>
                <a:spcPct val="100000"/>
              </a:lnSpc>
              <a:spcBef>
                <a:spcPts val="1100"/>
              </a:spcBef>
              <a:buNone/>
            </a:pPr>
            <a:r>
              <a:rPr lang="ru-RU" sz="900" b="1" i="0" dirty="0">
                <a:solidFill>
                  <a:schemeClr val="tx1">
                    <a:lumMod val="65000"/>
                  </a:schemeClr>
                </a:solidFill>
                <a:latin typeface="+mn-lt"/>
                <a:ea typeface="+mn-ea"/>
                <a:cs typeface="+mn-cs"/>
              </a:rPr>
              <a:t>[Название компании]</a:t>
            </a:r>
          </a:p>
        </p:txBody>
      </p:sp>
      <p:sp>
        <p:nvSpPr>
          <p:cNvPr id="27" name="Текст 9"/>
          <p:cNvSpPr>
            <a:spLocks noGrp="1"/>
          </p:cNvSpPr>
          <p:nvPr>
            <p:ph type="body" sz="quarter" idx="16" hasCustomPrompt="1"/>
          </p:nvPr>
        </p:nvSpPr>
        <p:spPr>
          <a:xfrm rot="16200000">
            <a:off x="2813338" y="6149706"/>
            <a:ext cx="2130404" cy="198202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900" b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</a:lstStyle>
          <a:p>
            <a:pPr lvl="0"/>
            <a:r>
              <a:rPr lang="ru-RU" dirty="0"/>
              <a:t>[Адрес]</a:t>
            </a:r>
          </a:p>
        </p:txBody>
      </p:sp>
      <p:sp>
        <p:nvSpPr>
          <p:cNvPr id="28" name="Текст 9"/>
          <p:cNvSpPr>
            <a:spLocks noGrp="1"/>
          </p:cNvSpPr>
          <p:nvPr>
            <p:ph type="body" sz="quarter" idx="17" hasCustomPrompt="1"/>
          </p:nvPr>
        </p:nvSpPr>
        <p:spPr>
          <a:xfrm rot="16200000">
            <a:off x="2985778" y="6149706"/>
            <a:ext cx="2130404" cy="198202"/>
          </a:xfrm>
        </p:spPr>
        <p:txBody>
          <a:bodyPr lIns="0" tIns="0" rIns="0" bIns="0" anchor="t">
            <a:noAutofit/>
          </a:bodyPr>
          <a:lstStyle>
            <a:lvl1pPr marL="0" indent="0" algn="l" defTabSz="1005840">
              <a:lnSpc>
                <a:spcPct val="100000"/>
              </a:lnSpc>
              <a:spcBef>
                <a:spcPts val="1100"/>
              </a:spcBef>
              <a:buNone/>
              <a:defRPr sz="900" b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</a:lstStyle>
          <a:p>
            <a:pPr marL="0" indent="0" algn="l" defTabSz="1005840">
              <a:lnSpc>
                <a:spcPct val="100000"/>
              </a:lnSpc>
              <a:spcBef>
                <a:spcPts val="1100"/>
              </a:spcBef>
              <a:buNone/>
            </a:pPr>
            <a:r>
              <a:rPr lang="ru-RU" sz="900" b="0" i="0" dirty="0">
                <a:solidFill>
                  <a:schemeClr val="tx1">
                    <a:lumMod val="65000"/>
                  </a:schemeClr>
                </a:solidFill>
                <a:latin typeface="+mn-lt"/>
                <a:ea typeface="+mn-ea"/>
                <a:cs typeface="+mn-cs"/>
              </a:rPr>
              <a:t>[Город, регион, почтовый индекс]</a:t>
            </a:r>
          </a:p>
        </p:txBody>
      </p:sp>
      <p:sp>
        <p:nvSpPr>
          <p:cNvPr id="29" name="Текст 9"/>
          <p:cNvSpPr>
            <a:spLocks noGrp="1"/>
          </p:cNvSpPr>
          <p:nvPr>
            <p:ph type="body" sz="quarter" idx="18" hasCustomPrompt="1"/>
          </p:nvPr>
        </p:nvSpPr>
        <p:spPr>
          <a:xfrm rot="16200000">
            <a:off x="3628146" y="2873971"/>
            <a:ext cx="2577959" cy="793647"/>
          </a:xfrm>
        </p:spPr>
        <p:txBody>
          <a:bodyPr lIns="0" tIns="0" rIns="0" bIns="0" anchor="t">
            <a:noAutofit/>
          </a:bodyPr>
          <a:lstStyle>
            <a:lvl1pPr marL="0" indent="0" algn="l" defTabSz="1005840">
              <a:lnSpc>
                <a:spcPct val="90000"/>
              </a:lnSpc>
              <a:spcBef>
                <a:spcPts val="0"/>
              </a:spcBef>
              <a:buNone/>
              <a:defRPr sz="900" b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</a:lstStyle>
          <a:p>
            <a:pPr marL="0" indent="0" algn="l" defTabSz="1005840">
              <a:lnSpc>
                <a:spcPct val="120000"/>
              </a:lnSpc>
              <a:spcBef>
                <a:spcPts val="1100"/>
              </a:spcBef>
              <a:buNone/>
            </a:pPr>
            <a:r>
              <a:rPr lang="ru-RU" sz="900" b="0" i="0" baseline="0" dirty="0">
                <a:solidFill>
                  <a:schemeClr val="tx1">
                    <a:lumMod val="65000"/>
                  </a:schemeClr>
                </a:solidFill>
                <a:latin typeface="+mn-lt"/>
                <a:ea typeface="+mn-ea"/>
                <a:cs typeface="+mn-cs"/>
              </a:rPr>
              <a:t>[Имя получателя]</a:t>
            </a:r>
          </a:p>
          <a:p>
            <a:pPr marL="0" indent="0" algn="l" defTabSz="1005840">
              <a:lnSpc>
                <a:spcPct val="120000"/>
              </a:lnSpc>
              <a:spcBef>
                <a:spcPts val="1100"/>
              </a:spcBef>
              <a:buNone/>
            </a:pPr>
            <a:r>
              <a:rPr lang="ru-RU" sz="900" b="0" i="0" baseline="0" dirty="0">
                <a:solidFill>
                  <a:schemeClr val="tx1">
                    <a:lumMod val="65000"/>
                  </a:schemeClr>
                </a:solidFill>
                <a:latin typeface="+mn-lt"/>
                <a:ea typeface="+mn-ea"/>
                <a:cs typeface="+mn-cs"/>
              </a:rPr>
              <a:t>[Адрес]</a:t>
            </a:r>
          </a:p>
          <a:p>
            <a:pPr marL="0" indent="0" algn="l" defTabSz="1005840">
              <a:lnSpc>
                <a:spcPct val="120000"/>
              </a:lnSpc>
              <a:spcBef>
                <a:spcPts val="1100"/>
              </a:spcBef>
              <a:buNone/>
            </a:pPr>
            <a:r>
              <a:rPr lang="ru-RU" sz="900" b="0" i="0" baseline="0" dirty="0">
                <a:solidFill>
                  <a:schemeClr val="tx1">
                    <a:lumMod val="65000"/>
                  </a:schemeClr>
                </a:solidFill>
                <a:latin typeface="+mn-lt"/>
                <a:ea typeface="+mn-ea"/>
                <a:cs typeface="+mn-cs"/>
              </a:rPr>
              <a:t>[Город, регион, почтовый индекс]</a:t>
            </a:r>
          </a:p>
        </p:txBody>
      </p:sp>
      <p:sp>
        <p:nvSpPr>
          <p:cNvPr id="32" name="Прямоугольник 31"/>
          <p:cNvSpPr/>
          <p:nvPr/>
        </p:nvSpPr>
        <p:spPr>
          <a:xfrm rot="16200000">
            <a:off x="3291840" y="457200"/>
            <a:ext cx="685800" cy="685800"/>
          </a:xfrm>
          <a:prstGeom prst="rect">
            <a:avLst/>
          </a:prstGeom>
          <a:noFill/>
          <a:ln w="6350">
            <a:solidFill>
              <a:schemeClr val="bg1">
                <a:lumMod val="8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>
              <a:lnSpc>
                <a:spcPct val="125000"/>
              </a:lnSpc>
              <a:buNone/>
            </a:pPr>
            <a:r>
              <a:rPr lang="ru-RU" sz="800" b="0" i="0" dirty="0">
                <a:solidFill>
                  <a:schemeClr val="bg1">
                    <a:lumMod val="85000"/>
                  </a:schemeClr>
                </a:solidFill>
                <a:latin typeface="Verdana"/>
                <a:ea typeface="+mn-ea"/>
                <a:cs typeface="+mn-cs"/>
              </a:rPr>
              <a:t>МЕСТО</a:t>
            </a:r>
            <a:br>
              <a:rPr lang="ru-RU" sz="800" b="0" i="0" dirty="0">
                <a:solidFill>
                  <a:schemeClr val="bg1">
                    <a:lumMod val="85000"/>
                  </a:schemeClr>
                </a:solidFill>
                <a:latin typeface="Verdana"/>
                <a:ea typeface="+mn-ea"/>
                <a:cs typeface="+mn-cs"/>
              </a:rPr>
            </a:br>
            <a:r>
              <a:rPr lang="ru-RU" sz="800" b="0" i="0" dirty="0">
                <a:solidFill>
                  <a:schemeClr val="bg1">
                    <a:lumMod val="85000"/>
                  </a:schemeClr>
                </a:solidFill>
                <a:latin typeface="Verdana"/>
                <a:ea typeface="+mn-ea"/>
                <a:cs typeface="+mn-cs"/>
              </a:rPr>
              <a:t>ДЛЯ</a:t>
            </a:r>
            <a:br>
              <a:rPr lang="ru-RU" sz="800" b="0" i="0" dirty="0">
                <a:solidFill>
                  <a:schemeClr val="bg1">
                    <a:lumMod val="85000"/>
                  </a:schemeClr>
                </a:solidFill>
                <a:latin typeface="Verdana"/>
                <a:ea typeface="+mn-ea"/>
                <a:cs typeface="+mn-cs"/>
              </a:rPr>
            </a:br>
            <a:r>
              <a:rPr lang="ru-RU" sz="800" b="0" i="0" dirty="0">
                <a:solidFill>
                  <a:schemeClr val="bg1">
                    <a:lumMod val="85000"/>
                  </a:schemeClr>
                </a:solidFill>
                <a:latin typeface="Verdana"/>
                <a:ea typeface="+mn-ea"/>
                <a:cs typeface="+mn-cs"/>
              </a:rPr>
              <a:t>МАРКИ </a:t>
            </a:r>
          </a:p>
        </p:txBody>
      </p:sp>
      <p:sp>
        <p:nvSpPr>
          <p:cNvPr id="33" name="Инструкции"/>
          <p:cNvSpPr/>
          <p:nvPr/>
        </p:nvSpPr>
        <p:spPr>
          <a:xfrm>
            <a:off x="10287000" y="0"/>
            <a:ext cx="1676400" cy="7767851"/>
          </a:xfrm>
          <a:prstGeom prst="roundRect">
            <a:avLst>
              <a:gd name="adj" fmla="val 6795"/>
            </a:avLst>
          </a:prstGeom>
          <a:solidFill>
            <a:srgbClr val="A6A6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 defTabSz="914400">
              <a:spcBef>
                <a:spcPts val="1200"/>
              </a:spcBef>
              <a:buNone/>
            </a:pPr>
            <a:r>
              <a:rPr lang="ru-RU" sz="1100" b="1" i="1" baseline="0" dirty="0">
                <a:solidFill>
                  <a:schemeClr val="lt1"/>
                </a:solidFill>
                <a:latin typeface="Arial"/>
                <a:ea typeface="+mn-ea"/>
                <a:cs typeface="Arial"/>
              </a:rPr>
              <a:t>Примечание. </a:t>
            </a:r>
          </a:p>
          <a:p>
            <a:pPr algn="l" defTabSz="914400">
              <a:spcBef>
                <a:spcPts val="1200"/>
              </a:spcBef>
              <a:buNone/>
            </a:pPr>
            <a:r>
              <a:rPr lang="ru-RU" sz="1100" b="1" i="1" baseline="0" dirty="0">
                <a:solidFill>
                  <a:schemeClr val="lt1"/>
                </a:solidFill>
                <a:latin typeface="Arial"/>
                <a:ea typeface="+mn-ea"/>
                <a:cs typeface="Arial"/>
              </a:rPr>
              <a:t>Этот буклет </a:t>
            </a:r>
            <a:r>
              <a:rPr lang="ru-RU" sz="1100" b="1" i="1" dirty="0">
                <a:solidFill>
                  <a:schemeClr val="lt1"/>
                </a:solidFill>
                <a:latin typeface="Arial"/>
                <a:ea typeface="+mn-ea"/>
                <a:cs typeface="Arial"/>
              </a:rPr>
              <a:t>предназначен для печати. </a:t>
            </a:r>
            <a:r>
              <a:rPr lang="ru-RU" sz="1100" b="1" i="1" baseline="0" dirty="0">
                <a:solidFill>
                  <a:schemeClr val="lt1"/>
                </a:solidFill>
                <a:latin typeface="Arial"/>
                <a:ea typeface="+mn-ea"/>
                <a:cs typeface="Arial"/>
              </a:rPr>
              <a:t>Чтобы проверить правильность расположения, напечатайте пробный экземпляр на обычной бумаге, прежде чем печатать буклет на</a:t>
            </a:r>
            <a:r>
              <a:rPr lang="ru-RU" sz="1100" b="1" i="1" dirty="0">
                <a:solidFill>
                  <a:schemeClr val="lt1"/>
                </a:solidFill>
                <a:latin typeface="Arial"/>
                <a:ea typeface="+mn-ea"/>
                <a:cs typeface="Arial"/>
              </a:rPr>
              <a:t> карточках.</a:t>
            </a:r>
          </a:p>
          <a:p>
            <a:pPr algn="l" defTabSz="914400">
              <a:spcBef>
                <a:spcPts val="1200"/>
              </a:spcBef>
              <a:buNone/>
            </a:pPr>
            <a:r>
              <a:rPr lang="ru-RU" sz="1100" b="1" i="1" baseline="0" dirty="0">
                <a:solidFill>
                  <a:schemeClr val="lt1"/>
                </a:solidFill>
                <a:latin typeface="Arial"/>
                <a:ea typeface="+mn-ea"/>
                <a:cs typeface="Arial"/>
              </a:rPr>
              <a:t>Вам может понадобиться снять флажок в пункте "Вместить в размер листа" в диалоговом окне "Печать" (в раскрывающемся списке "Слайды размером во всю страницу").</a:t>
            </a:r>
          </a:p>
          <a:p>
            <a:pPr algn="l" defTabSz="914400">
              <a:spcBef>
                <a:spcPts val="1200"/>
              </a:spcBef>
              <a:buNone/>
            </a:pPr>
            <a:r>
              <a:rPr lang="ru-RU" sz="1100" b="1" i="1" dirty="0">
                <a:solidFill>
                  <a:schemeClr val="lt1"/>
                </a:solidFill>
                <a:latin typeface="Arial"/>
                <a:ea typeface="+mn-ea"/>
                <a:cs typeface="Arial"/>
              </a:rPr>
              <a:t>См. инструкцию к принтеру для двусторонней печати.</a:t>
            </a:r>
          </a:p>
          <a:p>
            <a:pPr algn="l" defTabSz="914400">
              <a:spcBef>
                <a:spcPts val="1200"/>
              </a:spcBef>
              <a:buNone/>
            </a:pPr>
            <a:r>
              <a:rPr lang="ru-RU" sz="1100" b="1" i="1" baseline="0" dirty="0">
                <a:solidFill>
                  <a:schemeClr val="lt1"/>
                </a:solidFill>
                <a:latin typeface="Arial"/>
                <a:ea typeface="+mn-ea"/>
                <a:cs typeface="Arial"/>
              </a:rPr>
              <a:t>Чтобы изменить изображения на этом слайде, выделите рисунок и удалите его. Затем щелкните значок "Рисунки" в заполнителе и вставьте свое изображение.</a:t>
            </a:r>
          </a:p>
        </p:txBody>
      </p:sp>
    </p:spTree>
    <p:extLst>
      <p:ext uri="{BB962C8B-B14F-4D97-AF65-F5344CB8AC3E}">
        <p14:creationId xmlns:p14="http://schemas.microsoft.com/office/powerpoint/2010/main" val="658768243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4608">
          <p15:clr>
            <a:srgbClr val="FBAE40"/>
          </p15:clr>
        </p15:guide>
        <p15:guide id="2" orient="horz" pos="288">
          <p15:clr>
            <a:srgbClr val="FBAE40"/>
          </p15:clr>
        </p15:guide>
        <p15:guide id="3" pos="288">
          <p15:clr>
            <a:srgbClr val="FBAE40"/>
          </p15:clr>
        </p15:guide>
        <p15:guide id="4" pos="6048">
          <p15:clr>
            <a:srgbClr val="FBAE40"/>
          </p15:clr>
        </p15:guide>
        <p15:guide id="5" pos="2064">
          <p15:clr>
            <a:srgbClr val="A4A3A4"/>
          </p15:clr>
        </p15:guide>
        <p15:guide id="6" pos="4200">
          <p15:clr>
            <a:srgbClr val="A4A3A4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Внутренняя стран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Текст 9"/>
          <p:cNvSpPr>
            <a:spLocks noGrp="1"/>
          </p:cNvSpPr>
          <p:nvPr>
            <p:ph type="body" sz="quarter" idx="10" hasCustomPrompt="1"/>
          </p:nvPr>
        </p:nvSpPr>
        <p:spPr>
          <a:xfrm>
            <a:off x="457198" y="3314607"/>
            <a:ext cx="2834641" cy="237696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>
                <a:solidFill>
                  <a:schemeClr val="accent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</a:lstStyle>
          <a:p>
            <a:pPr lvl="0"/>
            <a:r>
              <a:rPr lang="ru-RU" dirty="0"/>
              <a:t>Щелкните, чтобы изменить текст</a:t>
            </a:r>
          </a:p>
        </p:txBody>
      </p:sp>
      <p:sp>
        <p:nvSpPr>
          <p:cNvPr id="11" name="Текст 9"/>
          <p:cNvSpPr>
            <a:spLocks noGrp="1"/>
          </p:cNvSpPr>
          <p:nvPr>
            <p:ph type="body" sz="quarter" idx="11"/>
          </p:nvPr>
        </p:nvSpPr>
        <p:spPr>
          <a:xfrm>
            <a:off x="457199" y="3624067"/>
            <a:ext cx="2834640" cy="855720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457200" y="7178040"/>
            <a:ext cx="9144000" cy="1371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9" name="Рисунок 21"/>
          <p:cNvSpPr>
            <a:spLocks noGrp="1"/>
          </p:cNvSpPr>
          <p:nvPr>
            <p:ph type="pic" sz="quarter" idx="19"/>
          </p:nvPr>
        </p:nvSpPr>
        <p:spPr>
          <a:xfrm>
            <a:off x="457199" y="457200"/>
            <a:ext cx="3200400" cy="2606040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ru-RU"/>
              <a:t>Вставка рисунка</a:t>
            </a:r>
            <a:endParaRPr lang="ru-RU" dirty="0"/>
          </a:p>
        </p:txBody>
      </p:sp>
      <p:sp>
        <p:nvSpPr>
          <p:cNvPr id="21" name="Текст 9"/>
          <p:cNvSpPr>
            <a:spLocks noGrp="1"/>
          </p:cNvSpPr>
          <p:nvPr>
            <p:ph type="body" sz="quarter" idx="20"/>
          </p:nvPr>
        </p:nvSpPr>
        <p:spPr>
          <a:xfrm>
            <a:off x="457199" y="4549821"/>
            <a:ext cx="2834640" cy="145811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3" name="Текст 9"/>
          <p:cNvSpPr>
            <a:spLocks noGrp="1"/>
          </p:cNvSpPr>
          <p:nvPr>
            <p:ph type="body" sz="quarter" idx="21"/>
          </p:nvPr>
        </p:nvSpPr>
        <p:spPr>
          <a:xfrm>
            <a:off x="457199" y="4722992"/>
            <a:ext cx="2834640" cy="2143917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5" name="Прямоугольник 24"/>
          <p:cNvSpPr/>
          <p:nvPr/>
        </p:nvSpPr>
        <p:spPr>
          <a:xfrm>
            <a:off x="3657598" y="457199"/>
            <a:ext cx="2834643" cy="26060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0" name="Текст 9"/>
          <p:cNvSpPr>
            <a:spLocks noGrp="1"/>
          </p:cNvSpPr>
          <p:nvPr>
            <p:ph type="body" sz="quarter" idx="22"/>
          </p:nvPr>
        </p:nvSpPr>
        <p:spPr>
          <a:xfrm>
            <a:off x="3977637" y="777239"/>
            <a:ext cx="2194564" cy="1963580"/>
          </a:xfrm>
        </p:spPr>
        <p:txBody>
          <a:bodyPr lIns="0" tIns="0" rIns="0" bIns="0" anchor="ctr">
            <a:noAutofit/>
          </a:bodyPr>
          <a:lstStyle>
            <a:lvl1pPr marL="0" indent="0">
              <a:lnSpc>
                <a:spcPct val="114000"/>
              </a:lnSpc>
              <a:spcBef>
                <a:spcPts val="900"/>
              </a:spcBef>
              <a:buNone/>
              <a:defRPr sz="110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5" name="Текст 9"/>
          <p:cNvSpPr>
            <a:spLocks noGrp="1"/>
          </p:cNvSpPr>
          <p:nvPr>
            <p:ph type="body" sz="quarter" idx="23"/>
          </p:nvPr>
        </p:nvSpPr>
        <p:spPr>
          <a:xfrm>
            <a:off x="3665820" y="3624068"/>
            <a:ext cx="2834640" cy="1425238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6" name="Текст 9"/>
          <p:cNvSpPr>
            <a:spLocks noGrp="1"/>
          </p:cNvSpPr>
          <p:nvPr>
            <p:ph type="body" sz="quarter" idx="24"/>
          </p:nvPr>
        </p:nvSpPr>
        <p:spPr>
          <a:xfrm>
            <a:off x="3665820" y="5433870"/>
            <a:ext cx="2834640" cy="1433040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7" name="Текст 9"/>
          <p:cNvSpPr>
            <a:spLocks noGrp="1"/>
          </p:cNvSpPr>
          <p:nvPr>
            <p:ph type="body" sz="quarter" idx="25" hasCustomPrompt="1"/>
          </p:nvPr>
        </p:nvSpPr>
        <p:spPr>
          <a:xfrm>
            <a:off x="3665820" y="5122740"/>
            <a:ext cx="2834641" cy="237696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>
                <a:solidFill>
                  <a:schemeClr val="accent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</a:lstStyle>
          <a:p>
            <a:pPr lvl="0"/>
            <a:r>
              <a:rPr lang="ru-RU" dirty="0"/>
              <a:t>Щелкните, чтобы изменить текст</a:t>
            </a:r>
          </a:p>
        </p:txBody>
      </p:sp>
      <p:sp>
        <p:nvSpPr>
          <p:cNvPr id="38" name="Текст 9"/>
          <p:cNvSpPr>
            <a:spLocks noGrp="1"/>
          </p:cNvSpPr>
          <p:nvPr>
            <p:ph type="body" sz="quarter" idx="26"/>
          </p:nvPr>
        </p:nvSpPr>
        <p:spPr>
          <a:xfrm>
            <a:off x="7028349" y="548640"/>
            <a:ext cx="2572851" cy="145811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9" name="Текст 9"/>
          <p:cNvSpPr>
            <a:spLocks noGrp="1"/>
          </p:cNvSpPr>
          <p:nvPr>
            <p:ph type="body" sz="quarter" idx="27"/>
          </p:nvPr>
        </p:nvSpPr>
        <p:spPr>
          <a:xfrm>
            <a:off x="7028349" y="728054"/>
            <a:ext cx="2572851" cy="1107357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0" name="Текст 9"/>
          <p:cNvSpPr>
            <a:spLocks noGrp="1"/>
          </p:cNvSpPr>
          <p:nvPr>
            <p:ph type="body" sz="quarter" idx="28"/>
          </p:nvPr>
        </p:nvSpPr>
        <p:spPr>
          <a:xfrm>
            <a:off x="7028349" y="2056588"/>
            <a:ext cx="2572851" cy="145811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1" name="Текст 9"/>
          <p:cNvSpPr>
            <a:spLocks noGrp="1"/>
          </p:cNvSpPr>
          <p:nvPr>
            <p:ph type="body" sz="quarter" idx="29"/>
          </p:nvPr>
        </p:nvSpPr>
        <p:spPr>
          <a:xfrm>
            <a:off x="7028349" y="2236002"/>
            <a:ext cx="2572851" cy="277527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2" name="Текст 9"/>
          <p:cNvSpPr>
            <a:spLocks noGrp="1"/>
          </p:cNvSpPr>
          <p:nvPr>
            <p:ph type="body" sz="quarter" idx="30" hasCustomPrompt="1"/>
          </p:nvPr>
        </p:nvSpPr>
        <p:spPr>
          <a:xfrm>
            <a:off x="7028349" y="3387880"/>
            <a:ext cx="2572852" cy="386663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>
                <a:solidFill>
                  <a:schemeClr val="accent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</a:lstStyle>
          <a:p>
            <a:pPr lvl="0"/>
            <a:r>
              <a:rPr lang="ru-RU" dirty="0"/>
              <a:t>Щелкните, чтобы изменить текст</a:t>
            </a:r>
          </a:p>
        </p:txBody>
      </p:sp>
      <p:sp>
        <p:nvSpPr>
          <p:cNvPr id="43" name="Текст 9"/>
          <p:cNvSpPr>
            <a:spLocks noGrp="1"/>
          </p:cNvSpPr>
          <p:nvPr>
            <p:ph type="body" sz="quarter" idx="31"/>
          </p:nvPr>
        </p:nvSpPr>
        <p:spPr>
          <a:xfrm>
            <a:off x="7028349" y="2613794"/>
            <a:ext cx="2572851" cy="700813"/>
          </a:xfrm>
        </p:spPr>
        <p:txBody>
          <a:bodyPr lIns="0" tIns="0" rIns="0" bIns="0" anchor="t">
            <a:noAutofit/>
          </a:bodyPr>
          <a:lstStyle>
            <a:lvl1pPr marL="137160" indent="-137160">
              <a:lnSpc>
                <a:spcPct val="114000"/>
              </a:lnSpc>
              <a:spcBef>
                <a:spcPts val="600"/>
              </a:spcBef>
              <a:buClr>
                <a:schemeClr val="accent1"/>
              </a:buClr>
              <a:buSzPct val="130000"/>
              <a:buFont typeface="Arial" panose="020B0604020202020204" pitchFamily="34" charset="0"/>
              <a:buChar char="•"/>
              <a:defRPr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4" name="Инструкции"/>
          <p:cNvSpPr/>
          <p:nvPr/>
        </p:nvSpPr>
        <p:spPr>
          <a:xfrm>
            <a:off x="10287000" y="0"/>
            <a:ext cx="1676400" cy="7767851"/>
          </a:xfrm>
          <a:prstGeom prst="roundRect">
            <a:avLst>
              <a:gd name="adj" fmla="val 6795"/>
            </a:avLst>
          </a:prstGeom>
          <a:solidFill>
            <a:srgbClr val="A6A6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 defTabSz="914400">
              <a:spcBef>
                <a:spcPts val="1200"/>
              </a:spcBef>
              <a:buNone/>
            </a:pPr>
            <a:r>
              <a:rPr lang="ru-RU" sz="1100" b="1" i="1" baseline="0" dirty="0">
                <a:solidFill>
                  <a:schemeClr val="lt1"/>
                </a:solidFill>
                <a:latin typeface="Arial"/>
                <a:ea typeface="+mn-ea"/>
                <a:cs typeface="Arial"/>
              </a:rPr>
              <a:t>Примечание. </a:t>
            </a:r>
          </a:p>
          <a:p>
            <a:pPr algn="l" defTabSz="914400">
              <a:spcBef>
                <a:spcPts val="1200"/>
              </a:spcBef>
              <a:buNone/>
            </a:pPr>
            <a:r>
              <a:rPr lang="ru-RU" sz="1100" b="1" i="1" baseline="0" dirty="0">
                <a:solidFill>
                  <a:schemeClr val="lt1"/>
                </a:solidFill>
                <a:latin typeface="Arial"/>
                <a:ea typeface="+mn-ea"/>
                <a:cs typeface="Arial"/>
              </a:rPr>
              <a:t>Этот буклет </a:t>
            </a:r>
            <a:r>
              <a:rPr lang="ru-RU" sz="1100" b="1" i="1" dirty="0">
                <a:solidFill>
                  <a:schemeClr val="lt1"/>
                </a:solidFill>
                <a:latin typeface="Arial"/>
                <a:ea typeface="+mn-ea"/>
                <a:cs typeface="Arial"/>
              </a:rPr>
              <a:t>предназначен для печати. </a:t>
            </a:r>
            <a:r>
              <a:rPr lang="ru-RU" sz="1100" b="1" i="1" baseline="0" dirty="0">
                <a:solidFill>
                  <a:schemeClr val="lt1"/>
                </a:solidFill>
                <a:latin typeface="Arial"/>
                <a:ea typeface="+mn-ea"/>
                <a:cs typeface="Arial"/>
              </a:rPr>
              <a:t>Чтобы проверить правильность расположения, напечатайте пробный экземпляр на обычной бумаге, прежде чем печатать буклет на</a:t>
            </a:r>
            <a:r>
              <a:rPr lang="ru-RU" sz="1100" b="1" i="1" dirty="0">
                <a:solidFill>
                  <a:schemeClr val="lt1"/>
                </a:solidFill>
                <a:latin typeface="Arial"/>
                <a:ea typeface="+mn-ea"/>
                <a:cs typeface="Arial"/>
              </a:rPr>
              <a:t> карточках.</a:t>
            </a:r>
          </a:p>
          <a:p>
            <a:pPr algn="l" defTabSz="914400">
              <a:spcBef>
                <a:spcPts val="1200"/>
              </a:spcBef>
              <a:buNone/>
            </a:pPr>
            <a:r>
              <a:rPr lang="ru-RU" sz="1100" b="1" i="1" baseline="0" dirty="0">
                <a:solidFill>
                  <a:schemeClr val="lt1"/>
                </a:solidFill>
                <a:latin typeface="Arial"/>
                <a:ea typeface="+mn-ea"/>
                <a:cs typeface="Arial"/>
              </a:rPr>
              <a:t>Вам может понадобиться снять флажок в пункте "Вместить в размер листа" в диалоговом окне "Печать" (в раскрывающемся списке "Слайды размером во всю страницу").</a:t>
            </a:r>
          </a:p>
          <a:p>
            <a:pPr algn="l" defTabSz="914400">
              <a:spcBef>
                <a:spcPts val="1200"/>
              </a:spcBef>
              <a:buNone/>
            </a:pPr>
            <a:r>
              <a:rPr lang="ru-RU" sz="1100" b="1" i="1" dirty="0">
                <a:solidFill>
                  <a:schemeClr val="lt1"/>
                </a:solidFill>
                <a:latin typeface="Arial"/>
                <a:ea typeface="+mn-ea"/>
                <a:cs typeface="Arial"/>
              </a:rPr>
              <a:t>См. инструкцию к принтеру для двусторонней печати.</a:t>
            </a:r>
          </a:p>
          <a:p>
            <a:pPr algn="l" defTabSz="914400">
              <a:spcBef>
                <a:spcPts val="1200"/>
              </a:spcBef>
              <a:buNone/>
            </a:pPr>
            <a:r>
              <a:rPr lang="ru-RU" sz="1100" b="1" i="1" baseline="0" dirty="0">
                <a:solidFill>
                  <a:schemeClr val="lt1"/>
                </a:solidFill>
                <a:latin typeface="Arial"/>
                <a:ea typeface="+mn-ea"/>
                <a:cs typeface="Arial"/>
              </a:rPr>
              <a:t>Чтобы изменить изображения на этом слайде, выделите рисунок и удалите его. Затем щелкните значок "Рисунки" в заполнителе и вставьте свое изображение.</a:t>
            </a:r>
          </a:p>
        </p:txBody>
      </p:sp>
      <p:sp>
        <p:nvSpPr>
          <p:cNvPr id="45" name="Текст 9"/>
          <p:cNvSpPr>
            <a:spLocks noGrp="1"/>
          </p:cNvSpPr>
          <p:nvPr>
            <p:ph type="body" sz="quarter" idx="32" hasCustomPrompt="1"/>
          </p:nvPr>
        </p:nvSpPr>
        <p:spPr>
          <a:xfrm>
            <a:off x="7028349" y="3830555"/>
            <a:ext cx="2572851" cy="137160"/>
          </a:xfrm>
        </p:spPr>
        <p:txBody>
          <a:bodyPr lIns="0" tIns="0" rIns="0" bIns="0" anchor="t">
            <a:noAutofit/>
          </a:bodyPr>
          <a:lstStyle>
            <a:lvl1pPr marL="0" indent="0" algn="l" defTabSz="1005840">
              <a:lnSpc>
                <a:spcPct val="114000"/>
              </a:lnSpc>
              <a:spcBef>
                <a:spcPts val="1100"/>
              </a:spcBef>
              <a:buNone/>
              <a:defRPr sz="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</a:lstStyle>
          <a:p>
            <a:pPr marL="0" indent="0" algn="l" defTabSz="1005840">
              <a:lnSpc>
                <a:spcPct val="114000"/>
              </a:lnSpc>
              <a:spcBef>
                <a:spcPts val="1100"/>
              </a:spcBef>
              <a:buNone/>
            </a:pPr>
            <a:r>
              <a:rPr lang="ru-RU" sz="800" b="1" i="0" dirty="0">
                <a:solidFill>
                  <a:schemeClr val="tx1">
                    <a:lumMod val="65000"/>
                  </a:schemeClr>
                </a:solidFill>
                <a:latin typeface="+mn-lt"/>
                <a:ea typeface="+mn-ea"/>
                <a:cs typeface="+mn-cs"/>
              </a:rPr>
              <a:t>[Название компании]</a:t>
            </a:r>
          </a:p>
        </p:txBody>
      </p:sp>
      <p:sp>
        <p:nvSpPr>
          <p:cNvPr id="46" name="Текст 9"/>
          <p:cNvSpPr>
            <a:spLocks noGrp="1"/>
          </p:cNvSpPr>
          <p:nvPr>
            <p:ph type="body" sz="quarter" idx="33" hasCustomPrompt="1"/>
          </p:nvPr>
        </p:nvSpPr>
        <p:spPr>
          <a:xfrm>
            <a:off x="7028349" y="3975242"/>
            <a:ext cx="2572851" cy="137160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8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</a:lstStyle>
          <a:p>
            <a:pPr lvl="0"/>
            <a:r>
              <a:rPr lang="ru-RU" dirty="0"/>
              <a:t>[Адрес]</a:t>
            </a:r>
          </a:p>
        </p:txBody>
      </p:sp>
      <p:sp>
        <p:nvSpPr>
          <p:cNvPr id="47" name="Текст 9"/>
          <p:cNvSpPr>
            <a:spLocks noGrp="1"/>
          </p:cNvSpPr>
          <p:nvPr>
            <p:ph type="body" sz="quarter" idx="34" hasCustomPrompt="1"/>
          </p:nvPr>
        </p:nvSpPr>
        <p:spPr>
          <a:xfrm>
            <a:off x="7028349" y="4110404"/>
            <a:ext cx="2572851" cy="137160"/>
          </a:xfrm>
        </p:spPr>
        <p:txBody>
          <a:bodyPr lIns="0" tIns="0" rIns="0" bIns="0" anchor="t">
            <a:noAutofit/>
          </a:bodyPr>
          <a:lstStyle>
            <a:lvl1pPr marL="0" indent="0" algn="l" defTabSz="1005840">
              <a:lnSpc>
                <a:spcPct val="114000"/>
              </a:lnSpc>
              <a:spcBef>
                <a:spcPts val="1100"/>
              </a:spcBef>
              <a:buNone/>
              <a:defRPr sz="8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</a:lstStyle>
          <a:p>
            <a:pPr marL="0" indent="0" algn="l" defTabSz="1005840">
              <a:lnSpc>
                <a:spcPct val="114000"/>
              </a:lnSpc>
              <a:spcBef>
                <a:spcPts val="1100"/>
              </a:spcBef>
              <a:buNone/>
            </a:pPr>
            <a:r>
              <a:rPr lang="ru-RU" sz="800" b="0" i="0" dirty="0">
                <a:solidFill>
                  <a:schemeClr val="tx1">
                    <a:lumMod val="65000"/>
                  </a:schemeClr>
                </a:solidFill>
                <a:latin typeface="+mn-lt"/>
                <a:ea typeface="+mn-ea"/>
                <a:cs typeface="+mn-cs"/>
              </a:rPr>
              <a:t>[Город, регион, почтовый индекс]</a:t>
            </a:r>
          </a:p>
        </p:txBody>
      </p:sp>
      <p:sp>
        <p:nvSpPr>
          <p:cNvPr id="48" name="Текст 9"/>
          <p:cNvSpPr>
            <a:spLocks noGrp="1"/>
          </p:cNvSpPr>
          <p:nvPr>
            <p:ph type="body" sz="quarter" idx="35" hasCustomPrompt="1"/>
          </p:nvPr>
        </p:nvSpPr>
        <p:spPr>
          <a:xfrm>
            <a:off x="7028349" y="4321766"/>
            <a:ext cx="2572851" cy="137160"/>
          </a:xfrm>
        </p:spPr>
        <p:txBody>
          <a:bodyPr lIns="0" tIns="0" rIns="0" bIns="0" anchor="t">
            <a:noAutofit/>
          </a:bodyPr>
          <a:lstStyle>
            <a:lvl1pPr marL="0" indent="0" algn="l" defTabSz="1005840">
              <a:lnSpc>
                <a:spcPct val="114000"/>
              </a:lnSpc>
              <a:spcBef>
                <a:spcPts val="1100"/>
              </a:spcBef>
              <a:buNone/>
              <a:defRPr sz="8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</a:lstStyle>
          <a:p>
            <a:pPr marL="0" indent="0" algn="l" defTabSz="1005840">
              <a:lnSpc>
                <a:spcPct val="114000"/>
              </a:lnSpc>
              <a:spcBef>
                <a:spcPts val="1100"/>
              </a:spcBef>
              <a:buNone/>
            </a:pPr>
            <a:r>
              <a:rPr lang="ru-RU" sz="800" b="0" i="0" dirty="0">
                <a:solidFill>
                  <a:schemeClr val="tx1">
                    <a:lumMod val="65000"/>
                  </a:schemeClr>
                </a:solidFill>
                <a:latin typeface="+mn-lt"/>
                <a:ea typeface="+mn-ea"/>
                <a:cs typeface="+mn-cs"/>
              </a:rPr>
              <a:t>[Телефон]</a:t>
            </a:r>
          </a:p>
        </p:txBody>
      </p:sp>
      <p:sp>
        <p:nvSpPr>
          <p:cNvPr id="49" name="Текст 9"/>
          <p:cNvSpPr>
            <a:spLocks noGrp="1"/>
          </p:cNvSpPr>
          <p:nvPr>
            <p:ph type="body" sz="quarter" idx="36" hasCustomPrompt="1"/>
          </p:nvPr>
        </p:nvSpPr>
        <p:spPr>
          <a:xfrm>
            <a:off x="7028349" y="4466452"/>
            <a:ext cx="2572851" cy="137160"/>
          </a:xfrm>
        </p:spPr>
        <p:txBody>
          <a:bodyPr lIns="0" tIns="0" rIns="0" bIns="0" anchor="t">
            <a:noAutofit/>
          </a:bodyPr>
          <a:lstStyle>
            <a:lvl1pPr marL="0" indent="0" algn="l" defTabSz="1005840">
              <a:lnSpc>
                <a:spcPct val="114000"/>
              </a:lnSpc>
              <a:spcBef>
                <a:spcPts val="1100"/>
              </a:spcBef>
              <a:buNone/>
              <a:defRPr sz="800" b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</a:lstStyle>
          <a:p>
            <a:pPr marL="0" indent="0" algn="l" defTabSz="1005840">
              <a:lnSpc>
                <a:spcPct val="114000"/>
              </a:lnSpc>
              <a:spcBef>
                <a:spcPts val="1100"/>
              </a:spcBef>
              <a:buNone/>
            </a:pPr>
            <a:r>
              <a:rPr lang="ru-RU" sz="800" b="0" i="0" baseline="0" dirty="0">
                <a:solidFill>
                  <a:schemeClr val="tx1">
                    <a:lumMod val="65000"/>
                  </a:schemeClr>
                </a:solidFill>
                <a:latin typeface="+mn-lt"/>
                <a:ea typeface="+mn-ea"/>
                <a:cs typeface="+mn-cs"/>
              </a:rPr>
              <a:t>[Электронный адрес]</a:t>
            </a:r>
          </a:p>
        </p:txBody>
      </p:sp>
      <p:sp>
        <p:nvSpPr>
          <p:cNvPr id="50" name="Текст 9"/>
          <p:cNvSpPr>
            <a:spLocks noGrp="1"/>
          </p:cNvSpPr>
          <p:nvPr>
            <p:ph type="body" sz="quarter" idx="37" hasCustomPrompt="1"/>
          </p:nvPr>
        </p:nvSpPr>
        <p:spPr>
          <a:xfrm>
            <a:off x="7028349" y="4676885"/>
            <a:ext cx="2572851" cy="137160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800" b="0" baseline="0">
                <a:solidFill>
                  <a:schemeClr val="accent1"/>
                </a:solidFill>
              </a:defRPr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</a:lstStyle>
          <a:p>
            <a:pPr lvl="0"/>
            <a:r>
              <a:rPr lang="ru-RU" dirty="0"/>
              <a:t>[Веб-адрес]</a:t>
            </a:r>
          </a:p>
        </p:txBody>
      </p:sp>
    </p:spTree>
    <p:extLst>
      <p:ext uri="{BB962C8B-B14F-4D97-AF65-F5344CB8AC3E}">
        <p14:creationId xmlns:p14="http://schemas.microsoft.com/office/powerpoint/2010/main" val="239431007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4608">
          <p15:clr>
            <a:srgbClr val="FBAE40"/>
          </p15:clr>
        </p15:guide>
        <p15:guide id="2" orient="horz" pos="288">
          <p15:clr>
            <a:srgbClr val="FBAE40"/>
          </p15:clr>
        </p15:guide>
        <p15:guide id="0" pos="288">
          <p15:clr>
            <a:srgbClr val="FBAE40"/>
          </p15:clr>
        </p15:guide>
        <p15:guide id="3" pos="6048">
          <p15:clr>
            <a:srgbClr val="FBAE40"/>
          </p15:clr>
        </p15:guide>
        <p15:guide id="4" pos="2136">
          <p15:clr>
            <a:srgbClr val="A4A3A4"/>
          </p15:clr>
        </p15:guide>
        <p15:guide id="5" pos="4272">
          <p15:clr>
            <a:srgbClr val="A4A3A4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1515" y="413810"/>
            <a:ext cx="8675370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91515" y="2069042"/>
            <a:ext cx="8675370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9151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0C7E35-61C9-471C-870E-2CE47EA24035}" type="datetimeFigureOut">
              <a:rPr lang="ru-RU" smtClean="0"/>
              <a:pPr/>
              <a:t>30.05.2018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331845" y="7203865"/>
            <a:ext cx="339471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10374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236ED2-EF9B-4B9B-9B58-09E1C1CBDE09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734666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</p:sldLayoutIdLst>
  <p:txStyles>
    <p:titleStyle>
      <a:lvl1pPr algn="l" defTabSz="1005840" rtl="0" eaLnBrk="1" latinLnBrk="0" hangingPunct="1">
        <a:lnSpc>
          <a:spcPct val="90000"/>
        </a:lnSpc>
        <a:spcBef>
          <a:spcPct val="0"/>
        </a:spcBef>
        <a:buNone/>
        <a:defRPr sz="4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460" indent="-251460" algn="l" defTabSz="100584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3080" kern="1200">
          <a:solidFill>
            <a:schemeClr val="tx1"/>
          </a:solidFill>
          <a:latin typeface="+mn-lt"/>
          <a:ea typeface="+mn-ea"/>
          <a:cs typeface="+mn-cs"/>
        </a:defRPr>
      </a:lvl1pPr>
      <a:lvl2pPr marL="7543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2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26314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76606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9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9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8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  <a:alpha val="3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Прямоугольник 21">
            <a:extLst>
              <a:ext uri="{FF2B5EF4-FFF2-40B4-BE49-F238E27FC236}">
                <a16:creationId xmlns:a16="http://schemas.microsoft.com/office/drawing/2014/main" id="{D267BCF9-716E-48C8-87BB-E6D2C312E0CF}"/>
              </a:ext>
            </a:extLst>
          </p:cNvPr>
          <p:cNvSpPr/>
          <p:nvPr/>
        </p:nvSpPr>
        <p:spPr>
          <a:xfrm>
            <a:off x="11746" y="30765"/>
            <a:ext cx="3253339" cy="307777"/>
          </a:xfrm>
          <a:prstGeom prst="rect">
            <a:avLst/>
          </a:prstGeom>
          <a:solidFill>
            <a:srgbClr val="00B0F0"/>
          </a:solidFill>
          <a:ln w="28575"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ПРАВОВОЕ РЕГУЛИРОВАНИЕ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265397" y="4211180"/>
            <a:ext cx="3397048" cy="3631763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200" dirty="0">
                <a:solidFill>
                  <a:srgbClr val="FF0000"/>
                </a:solidFill>
              </a:rPr>
              <a:t>В период проведения чемпионата мира </a:t>
            </a:r>
            <a:r>
              <a:rPr lang="ru-RU" sz="1200" dirty="0" smtClean="0">
                <a:solidFill>
                  <a:srgbClr val="FF0000"/>
                </a:solidFill>
              </a:rPr>
              <a:t>- 2018 </a:t>
            </a:r>
            <a:r>
              <a:rPr lang="ru-RU" sz="1200" dirty="0">
                <a:solidFill>
                  <a:srgbClr val="FF0000"/>
                </a:solidFill>
              </a:rPr>
              <a:t>по футболу</a:t>
            </a:r>
          </a:p>
          <a:p>
            <a:pPr algn="ctr"/>
            <a:r>
              <a:rPr lang="ru-RU" sz="1200" dirty="0" smtClean="0">
                <a:solidFill>
                  <a:srgbClr val="FF0000"/>
                </a:solidFill>
              </a:rPr>
              <a:t>Круглосуточно, </a:t>
            </a:r>
            <a:r>
              <a:rPr lang="ru-RU" sz="1200" dirty="0">
                <a:solidFill>
                  <a:srgbClr val="FF0000"/>
                </a:solidFill>
              </a:rPr>
              <a:t>ежедневно;</a:t>
            </a:r>
          </a:p>
          <a:p>
            <a:pPr algn="ctr"/>
            <a:r>
              <a:rPr lang="ru-RU" sz="1200" b="1" dirty="0" smtClean="0">
                <a:solidFill>
                  <a:srgbClr val="FF0000"/>
                </a:solidFill>
              </a:rPr>
              <a:t>8 (928) 169-96-18</a:t>
            </a:r>
          </a:p>
          <a:p>
            <a:pPr algn="ctr"/>
            <a:r>
              <a:rPr lang="ru-RU" sz="1200" b="1" dirty="0" smtClean="0">
                <a:solidFill>
                  <a:srgbClr val="FF0000"/>
                </a:solidFill>
              </a:rPr>
              <a:t>8 (918) 554-00-42</a:t>
            </a:r>
          </a:p>
          <a:p>
            <a:pPr algn="ctr"/>
            <a:r>
              <a:rPr lang="ru-RU" sz="1200" b="1" dirty="0" smtClean="0">
                <a:solidFill>
                  <a:srgbClr val="FF0000"/>
                </a:solidFill>
              </a:rPr>
              <a:t>8 (863) 294-00-42</a:t>
            </a:r>
          </a:p>
          <a:p>
            <a:pPr algn="ctr"/>
            <a:r>
              <a:rPr lang="ru-RU" sz="1200" dirty="0" smtClean="0">
                <a:solidFill>
                  <a:srgbClr val="FF0000"/>
                </a:solidFill>
              </a:rPr>
              <a:t>Телефон Единого консультационного центра </a:t>
            </a:r>
            <a:r>
              <a:rPr lang="ru-RU" sz="1200" dirty="0" err="1" smtClean="0">
                <a:solidFill>
                  <a:srgbClr val="FF0000"/>
                </a:solidFill>
              </a:rPr>
              <a:t>Роспотребнадзора</a:t>
            </a:r>
            <a:r>
              <a:rPr lang="en-US" sz="1200" dirty="0" smtClean="0">
                <a:solidFill>
                  <a:srgbClr val="FF0000"/>
                </a:solidFill>
              </a:rPr>
              <a:t>:</a:t>
            </a:r>
          </a:p>
          <a:p>
            <a:pPr algn="ctr"/>
            <a:r>
              <a:rPr lang="en-US" sz="1200" b="1" dirty="0" smtClean="0">
                <a:solidFill>
                  <a:srgbClr val="FF0000"/>
                </a:solidFill>
              </a:rPr>
              <a:t>8-800-555-49-43</a:t>
            </a:r>
            <a:endParaRPr lang="ru-RU" sz="1200" b="1" dirty="0" smtClean="0">
              <a:solidFill>
                <a:srgbClr val="FF0000"/>
              </a:solidFill>
            </a:endParaRPr>
          </a:p>
          <a:p>
            <a:pPr algn="ctr"/>
            <a:r>
              <a:rPr lang="ru-RU" sz="1200" dirty="0" smtClean="0">
                <a:solidFill>
                  <a:srgbClr val="FF0000"/>
                </a:solidFill>
              </a:rPr>
              <a:t>Онлайн консультация на сайте</a:t>
            </a:r>
            <a:r>
              <a:rPr lang="en-US" sz="1200" dirty="0" smtClean="0">
                <a:solidFill>
                  <a:srgbClr val="FF0000"/>
                </a:solidFill>
              </a:rPr>
              <a:t>:</a:t>
            </a:r>
          </a:p>
          <a:p>
            <a:pPr algn="ctr"/>
            <a:r>
              <a:rPr lang="en-US" sz="1200" b="1" dirty="0" smtClean="0">
                <a:solidFill>
                  <a:srgbClr val="FF0000"/>
                </a:solidFill>
              </a:rPr>
              <a:t>zpp.rospotrebnadzor.ru</a:t>
            </a:r>
            <a:endParaRPr lang="ru-RU" sz="1200" b="1" dirty="0" smtClean="0">
              <a:solidFill>
                <a:srgbClr val="FF0000"/>
              </a:solidFill>
            </a:endParaRPr>
          </a:p>
          <a:p>
            <a:pPr algn="ctr"/>
            <a:endParaRPr lang="en-US" sz="1400" dirty="0" smtClean="0">
              <a:solidFill>
                <a:srgbClr val="FF0000"/>
              </a:solidFill>
            </a:endParaRPr>
          </a:p>
          <a:p>
            <a:pPr algn="ctr"/>
            <a:endParaRPr lang="en-US" sz="1400" dirty="0" smtClean="0">
              <a:solidFill>
                <a:srgbClr val="FF0000"/>
              </a:solidFill>
            </a:endParaRPr>
          </a:p>
          <a:p>
            <a:pPr algn="ctr"/>
            <a:r>
              <a:rPr lang="ru-RU" sz="1400" dirty="0">
                <a:solidFill>
                  <a:srgbClr val="FF0000"/>
                </a:solidFill>
              </a:rPr>
              <a:t>Ежедневно </a:t>
            </a:r>
          </a:p>
          <a:p>
            <a:pPr algn="ctr"/>
            <a:r>
              <a:rPr lang="ru-RU" sz="1400" dirty="0">
                <a:solidFill>
                  <a:srgbClr val="FF0000"/>
                </a:solidFill>
              </a:rPr>
              <a:t>ПН-ПТ 09.00-20.00,</a:t>
            </a:r>
          </a:p>
          <a:p>
            <a:pPr algn="ctr"/>
            <a:r>
              <a:rPr lang="ru-RU" sz="1400" dirty="0">
                <a:solidFill>
                  <a:srgbClr val="FF0000"/>
                </a:solidFill>
              </a:rPr>
              <a:t>СБ-ВС 10.00-15.00</a:t>
            </a:r>
          </a:p>
          <a:p>
            <a:pPr algn="ctr"/>
            <a:endParaRPr lang="en-US" sz="1400" dirty="0" smtClean="0">
              <a:solidFill>
                <a:srgbClr val="FF0000"/>
              </a:solidFill>
            </a:endParaRPr>
          </a:p>
          <a:p>
            <a:pPr algn="ctr"/>
            <a:endParaRPr lang="en-US" sz="1400" dirty="0">
              <a:solidFill>
                <a:srgbClr val="FF0000"/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262406"/>
            <a:ext cx="3285628" cy="4580537"/>
          </a:xfrm>
          <a:prstGeom prst="rect">
            <a:avLst/>
          </a:prstGeom>
        </p:spPr>
      </p:pic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>
          <a:xfrm>
            <a:off x="6678926" y="775117"/>
            <a:ext cx="3390900" cy="2020019"/>
          </a:xfrm>
          <a:gradFill>
            <a:gsLst>
              <a:gs pos="0">
                <a:schemeClr val="accent1">
                  <a:lumMod val="5000"/>
                  <a:lumOff val="95000"/>
                  <a:alpha val="30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effectLst>
            <a:softEdge rad="12700"/>
          </a:effectLst>
        </p:spPr>
        <p:txBody>
          <a:bodyPr/>
          <a:lstStyle/>
          <a:p>
            <a:pPr marL="0" indent="0" algn="ctr" defTabSz="1005840">
              <a:lnSpc>
                <a:spcPct val="100000"/>
              </a:lnSpc>
              <a:spcBef>
                <a:spcPts val="1100"/>
              </a:spcBef>
              <a:buNone/>
            </a:pPr>
            <a:endParaRPr lang="ru-RU" sz="1000" b="1" i="0" dirty="0">
              <a:solidFill>
                <a:schemeClr val="tx1">
                  <a:lumMod val="65000"/>
                </a:schemeClr>
              </a:solidFill>
              <a:latin typeface="Verdana"/>
              <a:ea typeface="+mn-ea"/>
              <a:cs typeface="+mn-cs"/>
            </a:endParaRPr>
          </a:p>
          <a:p>
            <a:pPr marL="0" indent="0" algn="ctr" defTabSz="1005840">
              <a:lnSpc>
                <a:spcPct val="100000"/>
              </a:lnSpc>
              <a:spcBef>
                <a:spcPts val="1100"/>
              </a:spcBef>
              <a:buNone/>
            </a:pPr>
            <a:endParaRPr lang="ru-RU" sz="1000" dirty="0">
              <a:solidFill>
                <a:schemeClr val="tx1">
                  <a:lumMod val="65000"/>
                </a:schemeClr>
              </a:solidFill>
              <a:latin typeface="Verdana"/>
            </a:endParaRPr>
          </a:p>
          <a:p>
            <a:pPr marL="0" indent="0" algn="ctr" defTabSz="1005840">
              <a:lnSpc>
                <a:spcPct val="100000"/>
              </a:lnSpc>
              <a:spcBef>
                <a:spcPts val="1100"/>
              </a:spcBef>
              <a:buNone/>
            </a:pPr>
            <a:endParaRPr lang="ru-RU" sz="1000" b="1" i="0" dirty="0">
              <a:solidFill>
                <a:schemeClr val="tx1">
                  <a:lumMod val="65000"/>
                </a:schemeClr>
              </a:solidFill>
              <a:latin typeface="Verdana"/>
              <a:ea typeface="+mn-ea"/>
              <a:cs typeface="+mn-cs"/>
            </a:endParaRPr>
          </a:p>
          <a:p>
            <a:pPr marL="0" indent="0" algn="ctr" defTabSz="1005840">
              <a:lnSpc>
                <a:spcPct val="100000"/>
              </a:lnSpc>
              <a:spcBef>
                <a:spcPts val="1100"/>
              </a:spcBef>
              <a:buNone/>
            </a:pPr>
            <a:endParaRPr lang="ru-RU" sz="1000" dirty="0">
              <a:solidFill>
                <a:schemeClr val="tx1">
                  <a:lumMod val="65000"/>
                </a:schemeClr>
              </a:solidFill>
              <a:latin typeface="Verdana"/>
            </a:endParaRPr>
          </a:p>
          <a:p>
            <a:pPr marL="0" indent="0" algn="ctr" defTabSz="1005840">
              <a:lnSpc>
                <a:spcPct val="100000"/>
              </a:lnSpc>
              <a:spcBef>
                <a:spcPts val="1100"/>
              </a:spcBef>
              <a:buNone/>
            </a:pPr>
            <a:endParaRPr lang="ru-RU" sz="1200" b="1" i="0" dirty="0">
              <a:solidFill>
                <a:schemeClr val="tx1">
                  <a:lumMod val="65000"/>
                </a:schemeClr>
              </a:solidFill>
              <a:latin typeface="Verdana"/>
            </a:endParaRPr>
          </a:p>
          <a:p>
            <a:pPr marL="0" indent="0" algn="ctr" defTabSz="1005840">
              <a:lnSpc>
                <a:spcPct val="100000"/>
              </a:lnSpc>
              <a:spcBef>
                <a:spcPts val="1100"/>
              </a:spcBef>
              <a:buNone/>
            </a:pPr>
            <a:endParaRPr lang="ru-RU" sz="1200" dirty="0">
              <a:solidFill>
                <a:schemeClr val="tx1">
                  <a:lumMod val="65000"/>
                </a:schemeClr>
              </a:solidFill>
              <a:latin typeface="Verdana"/>
            </a:endParaRPr>
          </a:p>
          <a:p>
            <a:pPr marL="0" indent="0" algn="ctr" defTabSz="1005840">
              <a:lnSpc>
                <a:spcPct val="100000"/>
              </a:lnSpc>
              <a:spcBef>
                <a:spcPts val="1100"/>
              </a:spcBef>
              <a:buNone/>
            </a:pPr>
            <a:endParaRPr lang="ru-RU" sz="1200" b="1" i="0" dirty="0">
              <a:solidFill>
                <a:schemeClr val="tx1">
                  <a:lumMod val="65000"/>
                </a:schemeClr>
              </a:solidFill>
              <a:latin typeface="Verdana"/>
            </a:endParaRPr>
          </a:p>
          <a:p>
            <a:pPr marL="0" indent="0" algn="ctr" defTabSz="1005840">
              <a:lnSpc>
                <a:spcPct val="100000"/>
              </a:lnSpc>
              <a:spcBef>
                <a:spcPts val="1100"/>
              </a:spcBef>
              <a:buNone/>
            </a:pPr>
            <a:r>
              <a:rPr lang="ru-RU" sz="1200" b="1" i="0" dirty="0">
                <a:solidFill>
                  <a:schemeClr val="tx1">
                    <a:lumMod val="65000"/>
                  </a:schemeClr>
                </a:solidFill>
                <a:latin typeface="Verdana"/>
              </a:rPr>
              <a:t>Управление </a:t>
            </a:r>
            <a:r>
              <a:rPr lang="ru-RU" sz="1200" b="1" i="0" dirty="0" err="1">
                <a:solidFill>
                  <a:schemeClr val="tx1">
                    <a:lumMod val="65000"/>
                  </a:schemeClr>
                </a:solidFill>
                <a:latin typeface="Verdana"/>
              </a:rPr>
              <a:t>Роспотребнадзора</a:t>
            </a:r>
            <a:endParaRPr lang="ru-RU" sz="1200" b="1" i="0" dirty="0">
              <a:solidFill>
                <a:schemeClr val="tx1">
                  <a:lumMod val="65000"/>
                </a:schemeClr>
              </a:solidFill>
              <a:latin typeface="Verdana"/>
            </a:endParaRPr>
          </a:p>
          <a:p>
            <a:pPr marL="0" indent="0" algn="ctr" defTabSz="1005840">
              <a:lnSpc>
                <a:spcPct val="100000"/>
              </a:lnSpc>
              <a:spcBef>
                <a:spcPts val="1100"/>
              </a:spcBef>
              <a:buNone/>
            </a:pPr>
            <a:r>
              <a:rPr lang="ru-RU" sz="1200" b="1" i="0" dirty="0">
                <a:solidFill>
                  <a:schemeClr val="tx1">
                    <a:lumMod val="65000"/>
                  </a:schemeClr>
                </a:solidFill>
                <a:latin typeface="Verdana"/>
              </a:rPr>
              <a:t>по Ростовской области</a:t>
            </a:r>
          </a:p>
          <a:p>
            <a:pPr marL="0" indent="0" algn="ctr" defTabSz="1005840">
              <a:lnSpc>
                <a:spcPct val="100000"/>
              </a:lnSpc>
              <a:spcBef>
                <a:spcPts val="1100"/>
              </a:spcBef>
              <a:buNone/>
            </a:pPr>
            <a:r>
              <a:rPr lang="ru-RU" sz="1200" dirty="0">
                <a:solidFill>
                  <a:schemeClr val="tx1">
                    <a:lumMod val="65000"/>
                  </a:schemeClr>
                </a:solidFill>
                <a:latin typeface="Verdana"/>
              </a:rPr>
              <a:t>ФБУЗ «</a:t>
            </a:r>
            <a:r>
              <a:rPr lang="ru-RU" sz="1200" dirty="0" err="1">
                <a:solidFill>
                  <a:schemeClr val="tx1">
                    <a:lumMod val="65000"/>
                  </a:schemeClr>
                </a:solidFill>
                <a:latin typeface="Verdana"/>
              </a:rPr>
              <a:t>ЦГиЭ</a:t>
            </a:r>
            <a:r>
              <a:rPr lang="ru-RU" sz="1200" dirty="0">
                <a:solidFill>
                  <a:schemeClr val="tx1">
                    <a:lumMod val="65000"/>
                  </a:schemeClr>
                </a:solidFill>
                <a:latin typeface="Verdana"/>
              </a:rPr>
              <a:t> в РО» </a:t>
            </a:r>
          </a:p>
          <a:p>
            <a:pPr marL="0" indent="0" algn="ctr" defTabSz="1005840">
              <a:lnSpc>
                <a:spcPct val="100000"/>
              </a:lnSpc>
              <a:spcBef>
                <a:spcPts val="1100"/>
              </a:spcBef>
              <a:buNone/>
            </a:pPr>
            <a:r>
              <a:rPr lang="ru-RU" sz="1200" b="1" i="0" dirty="0">
                <a:solidFill>
                  <a:schemeClr val="tx1">
                    <a:lumMod val="65000"/>
                  </a:schemeClr>
                </a:solidFill>
                <a:latin typeface="Verdana"/>
              </a:rPr>
              <a:t>Консультационный центр для потребителей</a:t>
            </a:r>
          </a:p>
          <a:p>
            <a:pPr marL="0" indent="0" algn="ctr" defTabSz="1005840">
              <a:lnSpc>
                <a:spcPct val="95000"/>
              </a:lnSpc>
              <a:spcBef>
                <a:spcPts val="1100"/>
              </a:spcBef>
              <a:buNone/>
            </a:pPr>
            <a:endParaRPr lang="ru-RU" sz="1000" b="1" i="0" dirty="0">
              <a:solidFill>
                <a:schemeClr val="tx1">
                  <a:lumMod val="65000"/>
                </a:schemeClr>
              </a:solidFill>
              <a:latin typeface="Verdana"/>
              <a:ea typeface="+mn-ea"/>
              <a:cs typeface="+mn-cs"/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>
          <a:xfrm>
            <a:off x="7546269" y="2787342"/>
            <a:ext cx="2468880" cy="500242"/>
          </a:xfrm>
        </p:spPr>
        <p:txBody>
          <a:bodyPr/>
          <a:lstStyle/>
          <a:p>
            <a:pPr marL="0" indent="0" algn="r" defTabSz="1005840">
              <a:lnSpc>
                <a:spcPct val="114000"/>
              </a:lnSpc>
              <a:spcBef>
                <a:spcPts val="1100"/>
              </a:spcBef>
              <a:buNone/>
            </a:pPr>
            <a:r>
              <a:rPr lang="ru-RU" sz="1400" b="1" i="1" dirty="0">
                <a:solidFill>
                  <a:schemeClr val="tx1"/>
                </a:solidFill>
              </a:rPr>
              <a:t>Вопросы защиты прав потребителей</a:t>
            </a:r>
          </a:p>
          <a:p>
            <a:pPr marL="0" indent="0" algn="l" defTabSz="1005840">
              <a:lnSpc>
                <a:spcPct val="114000"/>
              </a:lnSpc>
              <a:spcBef>
                <a:spcPts val="1100"/>
              </a:spcBef>
              <a:buNone/>
            </a:pPr>
            <a:endParaRPr lang="ru-RU" sz="800" b="0" i="0" dirty="0">
              <a:solidFill>
                <a:srgbClr val="74CBC8"/>
              </a:solidFill>
              <a:latin typeface="Verdana"/>
              <a:ea typeface="+mn-ea"/>
              <a:cs typeface="+mn-cs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737745" y="7464623"/>
            <a:ext cx="2476500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300" dirty="0"/>
              <a:t>Ростов-на-Дону </a:t>
            </a:r>
            <a:r>
              <a:rPr lang="ru-RU" sz="1300" dirty="0" smtClean="0"/>
              <a:t>2018г</a:t>
            </a:r>
            <a:r>
              <a:rPr lang="ru-RU" sz="1300" dirty="0"/>
              <a:t>.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271544" y="0"/>
            <a:ext cx="3390900" cy="584775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/>
              <a:t>Консультационный центр для потребителей: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3271544" y="643032"/>
            <a:ext cx="348436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/>
              <a:t>Права потребителей, на сегодняшний день, нарушаются </a:t>
            </a:r>
            <a:r>
              <a:rPr lang="ru-RU" sz="1200" dirty="0" smtClean="0"/>
              <a:t>регулярно.</a:t>
            </a:r>
            <a:endParaRPr lang="ru-RU" sz="1200" dirty="0"/>
          </a:p>
          <a:p>
            <a:pPr algn="ctr"/>
            <a:r>
              <a:rPr lang="ru-RU" sz="1200" dirty="0"/>
              <a:t>Чтобы понять как действовать правильно, как защитить свои потребительские права и получить другую полезную информацию, Вы можете обратиться к нам по телефонам «Горячей линии», на наш интернет-сайт или получить необходимую информацию на личном приеме.   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3277917" y="2488456"/>
            <a:ext cx="341638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/>
              <a:t>г. Ростов-на-Дону,</a:t>
            </a:r>
          </a:p>
          <a:p>
            <a:pPr algn="ctr"/>
            <a:r>
              <a:rPr lang="ru-RU" sz="1200" b="1" dirty="0"/>
              <a:t>ул. </a:t>
            </a:r>
            <a:r>
              <a:rPr lang="ru-RU" sz="1200" b="1" dirty="0" smtClean="0"/>
              <a:t>Селиванова, д. 66,</a:t>
            </a:r>
            <a:endParaRPr lang="ru-RU" sz="1200" b="1" dirty="0"/>
          </a:p>
          <a:p>
            <a:pPr algn="ctr"/>
            <a:r>
              <a:rPr lang="ru-RU" sz="1200" b="1" dirty="0"/>
              <a:t>пр. Космонавтов, д. 29</a:t>
            </a:r>
          </a:p>
          <a:p>
            <a:pPr algn="ctr"/>
            <a:r>
              <a:rPr lang="ru-RU" sz="1200" b="1" dirty="0"/>
              <a:t>8 (863) 282-82-63/64</a:t>
            </a:r>
          </a:p>
          <a:p>
            <a:pPr algn="ctr"/>
            <a:r>
              <a:rPr lang="ru-RU" sz="1200" b="1" dirty="0"/>
              <a:t>8 (863) </a:t>
            </a:r>
            <a:r>
              <a:rPr lang="ru-RU" sz="1200" b="1" dirty="0" smtClean="0"/>
              <a:t>235-19-00</a:t>
            </a:r>
            <a:endParaRPr lang="ru-RU" sz="1200" b="1" dirty="0"/>
          </a:p>
          <a:p>
            <a:pPr algn="ctr"/>
            <a:r>
              <a:rPr lang="en-US" sz="1200" b="1" dirty="0"/>
              <a:t>http://www.61rospotrebnadzor.ru</a:t>
            </a:r>
            <a:endParaRPr lang="ru-RU" sz="1200" b="1" dirty="0"/>
          </a:p>
          <a:p>
            <a:pPr algn="ctr"/>
            <a:r>
              <a:rPr lang="ru-RU" sz="1200" dirty="0"/>
              <a:t>раздел «прием обращений»</a:t>
            </a:r>
          </a:p>
          <a:p>
            <a:pPr algn="ctr"/>
            <a:endParaRPr lang="ru-RU" sz="1200" dirty="0"/>
          </a:p>
        </p:txBody>
      </p:sp>
      <p:sp>
        <p:nvSpPr>
          <p:cNvPr id="25" name="TextBox 24"/>
          <p:cNvSpPr txBox="1"/>
          <p:nvPr/>
        </p:nvSpPr>
        <p:spPr>
          <a:xfrm>
            <a:off x="3265397" y="3925537"/>
            <a:ext cx="3405311" cy="307777"/>
          </a:xfrm>
          <a:prstGeom prst="rect">
            <a:avLst/>
          </a:prstGeom>
          <a:gradFill flip="none" rotWithShape="1">
            <a:gsLst>
              <a:gs pos="44000">
                <a:schemeClr val="accent4">
                  <a:lumMod val="89000"/>
                </a:schemeClr>
              </a:gs>
              <a:gs pos="59000">
                <a:schemeClr val="accent4">
                  <a:lumMod val="89000"/>
                  <a:alpha val="86000"/>
                </a:schemeClr>
              </a:gs>
            </a:gsLst>
            <a:lin ang="2700000" scaled="1"/>
            <a:tileRect/>
          </a:gradFill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/>
              <a:t>«Горячая линия»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3287586" y="6314239"/>
            <a:ext cx="3376817" cy="307777"/>
          </a:xfrm>
          <a:prstGeom prst="rect">
            <a:avLst/>
          </a:prstGeom>
          <a:solidFill>
            <a:schemeClr val="accent4">
              <a:lumMod val="75000"/>
              <a:alpha val="87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/>
              <a:t>Личный прием</a:t>
            </a:r>
          </a:p>
        </p:txBody>
      </p:sp>
      <p:pic>
        <p:nvPicPr>
          <p:cNvPr id="29" name="Рисунок 2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70" y="7937"/>
            <a:ext cx="820378" cy="738612"/>
          </a:xfrm>
          <a:prstGeom prst="rect">
            <a:avLst/>
          </a:prstGeom>
          <a:noFill/>
          <a:effectLst>
            <a:outerShdw blurRad="50800" dist="50800" dir="5400000" algn="ctr" rotWithShape="0">
              <a:srgbClr val="000000"/>
            </a:outerShdw>
            <a:softEdge rad="31750"/>
          </a:effec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8AEB43CB-D95B-434D-98BB-9971D21E3526}"/>
              </a:ext>
            </a:extLst>
          </p:cNvPr>
          <p:cNvSpPr txBox="1"/>
          <p:nvPr/>
        </p:nvSpPr>
        <p:spPr>
          <a:xfrm>
            <a:off x="7188258" y="3678109"/>
            <a:ext cx="2697825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defTabSz="749808">
              <a:spcBef>
                <a:spcPts val="720"/>
              </a:spcBef>
              <a:defRPr/>
            </a:pP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Защита прав потребителей </a:t>
            </a:r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 оказании услуг проката автомобилей</a:t>
            </a:r>
            <a:endParaRPr lang="ru-RU" sz="2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288" y="369306"/>
            <a:ext cx="3266256" cy="289310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just"/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Основными нормативно-правовыми актами, а также иными нормативными документами, регулирующими правоотношения между потребителями и исполнителями при оказании услуг проката </a:t>
            </a:r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автомобилей 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являются</a:t>
            </a:r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Закон 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РФ «О защите прав потребителей» от 07.02.1992 г. № 2300-1 (далее - Закон</a:t>
            </a:r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lvl="0" algn="just"/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 правительства РФ от 15.08.1997г. № 1025 «Об утверждении правил бытового обслуживания населения в Российской Федерации»</a:t>
            </a:r>
          </a:p>
          <a:p>
            <a:pPr lvl="0" algn="just"/>
            <a:endParaRPr lang="ru-RU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endParaRPr lang="ru-RU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AutoShape 8" descr="Картинки по запросу российский рубль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D141A02-F04A-467F-BCA1-E7B2A40A47DF}"/>
              </a:ext>
            </a:extLst>
          </p:cNvPr>
          <p:cNvSpPr>
            <a:spLocks noChangeArrowheads="1"/>
          </p:cNvSpPr>
          <p:nvPr/>
        </p:nvSpPr>
        <p:spPr bwMode="auto">
          <a:xfrm rot="10800000" flipV="1">
            <a:off x="6662444" y="7078591"/>
            <a:ext cx="3390901" cy="307777"/>
          </a:xfrm>
          <a:prstGeom prst="rect">
            <a:avLst/>
          </a:prstGeom>
          <a:solidFill>
            <a:sysClr val="window" lastClr="FFFFFF"/>
          </a:solidFill>
          <a:ln w="2857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 ДЛЯ ПРОДАЖИ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3988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  <a:alpha val="3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F2BF4B29-CB7A-4E25-955A-A1C3BAB41726}"/>
              </a:ext>
            </a:extLst>
          </p:cNvPr>
          <p:cNvSpPr/>
          <p:nvPr/>
        </p:nvSpPr>
        <p:spPr>
          <a:xfrm>
            <a:off x="0" y="516771"/>
            <a:ext cx="3402050" cy="5016758"/>
          </a:xfrm>
          <a:prstGeom prst="rect">
            <a:avLst/>
          </a:prstGeom>
          <a:solidFill>
            <a:sysClr val="window" lastClr="FFFFFF"/>
          </a:solidFill>
        </p:spPr>
        <p:txBody>
          <a:bodyPr wrap="square">
            <a:spAutoFit/>
          </a:bodyPr>
          <a:lstStyle/>
          <a:p>
            <a:pPr algn="just"/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Потребитель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гражданин, имеющий намерение заказать или приобрести либо заказывающий, приобретающий или использующий товары (работы, услуги) исключительно для личных, семейных, домашних и иных нужд, не связанных с осуществлением предпринимательской деятельности;</a:t>
            </a:r>
          </a:p>
          <a:p>
            <a:pPr algn="just"/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Арендодатель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сторона договора аренды (имущественного найма), предоставляющая арендатору (нанимателю) имущество за плату во временное владение и пользование или во временное пользование.</a:t>
            </a:r>
          </a:p>
          <a:p>
            <a:pPr algn="just"/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Договор проката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по договору проката арендодатель, осуществляющий сдачу имущества в аренду в качестве постоянной предпринимательской деятельности, обязуется предоставить арендатору движимое имущество за плату во временное владение и пользование.</a:t>
            </a:r>
          </a:p>
          <a:p>
            <a:pPr algn="just"/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Имущество, предоставленное по договору проката, используется для потребительских целей, если иное не предусмотрено договором или не вытекает из существа обязательства.</a:t>
            </a:r>
          </a:p>
          <a:p>
            <a:pPr algn="just"/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Договор проката заключается в письменной форме.</a:t>
            </a:r>
          </a:p>
          <a:p>
            <a:pPr algn="just"/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Договор проката является публичным договором (статья 426 ГК РФ).</a:t>
            </a:r>
          </a:p>
          <a:p>
            <a:pPr algn="just"/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Недостаток услуги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несоответствие услуги обязательным требованиям, предусмотренным законом либо в установленном им порядке, или условиям договора (при их отсутствии или неполноте условий обычно предъявляемым требованиям), или целям, для которых услуга такого рода обычно используется, или целям, о которых исполнитель был поставлен в известность потребителем при заключении договора, или образцу и (или) описанию при продаже услуги по образцу и (или) по 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описанию.</a:t>
            </a: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17BE5C2E-D22B-43E5-9196-14C6B6A2B477}"/>
              </a:ext>
            </a:extLst>
          </p:cNvPr>
          <p:cNvSpPr/>
          <p:nvPr/>
        </p:nvSpPr>
        <p:spPr>
          <a:xfrm>
            <a:off x="3392059" y="1607850"/>
            <a:ext cx="3406698" cy="246221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just"/>
            <a:endParaRPr lang="ru-RU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A319D16B-B3F3-4910-B67B-AF5DB1661212}"/>
              </a:ext>
            </a:extLst>
          </p:cNvPr>
          <p:cNvSpPr/>
          <p:nvPr/>
        </p:nvSpPr>
        <p:spPr>
          <a:xfrm>
            <a:off x="-18904" y="200055"/>
            <a:ext cx="330765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id="{D267BCF9-716E-48C8-87BB-E6D2C312E0CF}"/>
              </a:ext>
            </a:extLst>
          </p:cNvPr>
          <p:cNvSpPr/>
          <p:nvPr/>
        </p:nvSpPr>
        <p:spPr>
          <a:xfrm>
            <a:off x="0" y="0"/>
            <a:ext cx="3356198" cy="523220"/>
          </a:xfrm>
          <a:prstGeom prst="rect">
            <a:avLst/>
          </a:prstGeom>
          <a:solidFill>
            <a:srgbClr val="00B0F0"/>
          </a:solidFill>
          <a:ln w="28575"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Термины и понятия, которые необходимо знать: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AutoShape 2" descr="Картинки по запросу микрозайм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id="{D267BCF9-716E-48C8-87BB-E6D2C312E0CF}"/>
              </a:ext>
            </a:extLst>
          </p:cNvPr>
          <p:cNvSpPr/>
          <p:nvPr/>
        </p:nvSpPr>
        <p:spPr>
          <a:xfrm>
            <a:off x="3413319" y="1607849"/>
            <a:ext cx="3405384" cy="738664"/>
          </a:xfrm>
          <a:prstGeom prst="rect">
            <a:avLst/>
          </a:prstGeom>
          <a:solidFill>
            <a:srgbClr val="00B0F0"/>
          </a:solidFill>
          <a:ln w="28575"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Требования, предъявляемые законодательством к договору проката 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автомобилей</a:t>
            </a:r>
            <a:endParaRPr lang="ru-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Прямоугольник 20">
            <a:extLst>
              <a:ext uri="{FF2B5EF4-FFF2-40B4-BE49-F238E27FC236}">
                <a16:creationId xmlns:a16="http://schemas.microsoft.com/office/drawing/2014/main" id="{70772358-492D-47B6-9D58-9236936B30A2}"/>
              </a:ext>
            </a:extLst>
          </p:cNvPr>
          <p:cNvSpPr/>
          <p:nvPr/>
        </p:nvSpPr>
        <p:spPr>
          <a:xfrm>
            <a:off x="3390900" y="2346515"/>
            <a:ext cx="3400736" cy="5425886"/>
          </a:xfrm>
          <a:prstGeom prst="rect">
            <a:avLst/>
          </a:prstGeom>
          <a:solidFill>
            <a:sysClr val="window" lastClr="FFFFFF"/>
          </a:solidFill>
        </p:spPr>
        <p:txBody>
          <a:bodyPr wrap="square">
            <a:spAutoFit/>
          </a:bodyPr>
          <a:lstStyle/>
          <a:p>
            <a:pPr algn="just"/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Исполнитель 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обязан довести до сведения потребителя фирменное наименование (наименование) своей организации, место ее нахождения (юридический адрес) и режим ее работы. Указанная информация размещается на вывеске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Исполнитель обязан своевременно предоставлять потребителю необходимую и достоверную информацию об услугах (работах), которая в обязательном порядке должна содержать:</a:t>
            </a:r>
          </a:p>
          <a:p>
            <a:pPr algn="just"/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перечень оказываемых услуг (выполняемых работ) и форм их предоставления;</a:t>
            </a:r>
          </a:p>
          <a:p>
            <a:pPr algn="just"/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обозначения стандартов, обязательным требованиям которых должны соответствовать услуги (работы);</a:t>
            </a:r>
          </a:p>
          <a:p>
            <a:pPr algn="just"/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сроки оказания услуг (выполнения работ);</a:t>
            </a:r>
          </a:p>
          <a:p>
            <a:pPr algn="just"/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данные о конкретном лице, которое будет оказывать услугу (выполнять работу), если эти данные имеют значение, исходя из характера услуги (работы);</a:t>
            </a:r>
          </a:p>
          <a:p>
            <a:pPr algn="just"/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гарантийные 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сроки, если они установлены федеральными законами, иными правовыми актами Российской Федерации или договором либо предусмотрены обычаем делового оборота;</a:t>
            </a:r>
          </a:p>
          <a:p>
            <a:pPr algn="just"/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цены на оказываемые услуги (выполняемые работы), а также на используемые при этом материалы, запасные части и фурнитуру исполнителя (обозначенные на их образцах) и сведения о порядке и форме оплаты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/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сведения о подтверждении соответствия услуг (работ) установленным требованиям (номер сертификата соответствия, срок его действия, орган, его выдавший, или регистрационный номер декларации о соответствии, срок ее действия, наименование исполнителя, принявшего декларацию, и орган, ее зарегистрировавший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algn="just"/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Договор об оказании услуги (выполнении работы) оформляется в письменной форме (квитанция, иной документ) и должен содержать следующие сведения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0385" y="19274"/>
            <a:ext cx="3358768" cy="1588575"/>
          </a:xfrm>
          <a:prstGeom prst="rect">
            <a:avLst/>
          </a:prstGeom>
        </p:spPr>
      </p:pic>
      <p:sp>
        <p:nvSpPr>
          <p:cNvPr id="41" name="Прямоугольник 40">
            <a:extLst>
              <a:ext uri="{FF2B5EF4-FFF2-40B4-BE49-F238E27FC236}">
                <a16:creationId xmlns:a16="http://schemas.microsoft.com/office/drawing/2014/main" id="{D267BCF9-716E-48C8-87BB-E6D2C312E0CF}"/>
              </a:ext>
            </a:extLst>
          </p:cNvPr>
          <p:cNvSpPr/>
          <p:nvPr/>
        </p:nvSpPr>
        <p:spPr>
          <a:xfrm>
            <a:off x="6814562" y="3178036"/>
            <a:ext cx="3220911" cy="307777"/>
          </a:xfrm>
          <a:prstGeom prst="rect">
            <a:avLst/>
          </a:prstGeom>
          <a:solidFill>
            <a:srgbClr val="00B0F0"/>
          </a:solidFill>
          <a:ln w="28575"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Ответственность исполнителя</a:t>
            </a:r>
            <a:endParaRPr lang="ru-RU" sz="1400" b="1" dirty="0">
              <a:latin typeface="Times New Roman" panose="02020603050405020304" pitchFamily="18" charset="0"/>
              <a:cs typeface="Times New Roman" pitchFamily="18" charset="0"/>
            </a:endParaRPr>
          </a:p>
        </p:txBody>
      </p:sp>
      <p:sp>
        <p:nvSpPr>
          <p:cNvPr id="42" name="Прямоугольник 41">
            <a:extLst>
              <a:ext uri="{FF2B5EF4-FFF2-40B4-BE49-F238E27FC236}">
                <a16:creationId xmlns:a16="http://schemas.microsoft.com/office/drawing/2014/main" id="{70772358-492D-47B6-9D58-9236936B30A2}"/>
              </a:ext>
            </a:extLst>
          </p:cNvPr>
          <p:cNvSpPr/>
          <p:nvPr/>
        </p:nvSpPr>
        <p:spPr>
          <a:xfrm>
            <a:off x="6791637" y="7937"/>
            <a:ext cx="3266764" cy="3170099"/>
          </a:xfrm>
          <a:prstGeom prst="rect">
            <a:avLst/>
          </a:prstGeom>
          <a:solidFill>
            <a:sysClr val="window" lastClr="FFFFFF"/>
          </a:solidFill>
        </p:spPr>
        <p:txBody>
          <a:bodyPr wrap="square">
            <a:spAutoFit/>
          </a:bodyPr>
          <a:lstStyle/>
          <a:p>
            <a:pPr algn="just"/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фирменное 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наименование (наименование) и местонахождение (юридический адрес) организации-исполнителя (для индивидуального предпринимателя - фамилия, имя, отчество, сведения о государственной 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регистрации), вид 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услуги (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работы)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цена 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услуги (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работы), точное 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наименование, описание и цена материалов (вещи), если услуга (работа) выполняется из материалов исполнителя или из материалов (с вещью) 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потребителя, отметка 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 оплате потребителем полной цены услуги (работы) либо о внесенном авансе при оформлении договора, если такая оплата была 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произведена, даты 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приема и исполнения 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заказа, гарантийные 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сроки на результаты работы, если они установлены федеральными законами, иными правовыми актами Российской Федерации или договором либо предусмотрены обычаем делового 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оборота, другие 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необходимые данные, связанные со спецификой оказываемых услуг (выполняемых 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работ),должность 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лица, принявшего заказ, и его подпись, а также подпись потребителя, сдавшего заказ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70772358-492D-47B6-9D58-9236936B30A2}"/>
              </a:ext>
            </a:extLst>
          </p:cNvPr>
          <p:cNvSpPr/>
          <p:nvPr/>
        </p:nvSpPr>
        <p:spPr>
          <a:xfrm>
            <a:off x="6791637" y="3485813"/>
            <a:ext cx="3266764" cy="2862322"/>
          </a:xfrm>
          <a:prstGeom prst="rect">
            <a:avLst/>
          </a:prstGeom>
          <a:solidFill>
            <a:sysClr val="window" lastClr="FFFFFF"/>
          </a:solidFill>
        </p:spPr>
        <p:txBody>
          <a:bodyPr wrap="square">
            <a:spAutoFit/>
          </a:bodyPr>
          <a:lstStyle/>
          <a:p>
            <a:pPr algn="just"/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случае обнаружения недостатков оказанной услуги (выполненной работы) потребитель вправе по своему выбору потребовать:</a:t>
            </a:r>
          </a:p>
          <a:p>
            <a:pPr algn="just"/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безвозмездного устранения недостатков оказанной услуги (выполненной работы);</a:t>
            </a:r>
          </a:p>
          <a:p>
            <a:pPr algn="just"/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соответствующего уменьшения цены оказанной услуги (выполненной работы);</a:t>
            </a:r>
          </a:p>
          <a:p>
            <a:pPr algn="just"/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безвозмездного изготовления другой вещи из однородного материала такого же качества или повторного выполнения работы. При этом потребитель обязан возвратить ранее переданную ему исполнителем вещь;</a:t>
            </a:r>
          </a:p>
          <a:p>
            <a:pPr algn="just"/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возмещения понесенных им расходов по устранению недостатков оказанной услуги (выполненной работы) своими силами или третьим лицом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Потребитель вправе потребовать также полного возмещения убытков, причиненных ему в связи с недостатками оказанной услуги (выполненной работы). 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2" y="5533528"/>
            <a:ext cx="3400508" cy="2238871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1800" y="6348135"/>
            <a:ext cx="3276599" cy="1424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7549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Brochure">
      <a:dk1>
        <a:sysClr val="windowText" lastClr="000000"/>
      </a:dk1>
      <a:lt1>
        <a:sysClr val="window" lastClr="FFFFFF"/>
      </a:lt1>
      <a:dk2>
        <a:srgbClr val="323232"/>
      </a:dk2>
      <a:lt2>
        <a:srgbClr val="E6E6E6"/>
      </a:lt2>
      <a:accent1>
        <a:srgbClr val="74CBC8"/>
      </a:accent1>
      <a:accent2>
        <a:srgbClr val="EDC765"/>
      </a:accent2>
      <a:accent3>
        <a:srgbClr val="8AC867"/>
      </a:accent3>
      <a:accent4>
        <a:srgbClr val="F0924C"/>
      </a:accent4>
      <a:accent5>
        <a:srgbClr val="907CB3"/>
      </a:accent5>
      <a:accent6>
        <a:srgbClr val="E87C8D"/>
      </a:accent6>
      <a:hlink>
        <a:srgbClr val="74CBC8"/>
      </a:hlink>
      <a:folHlink>
        <a:srgbClr val="907CB3"/>
      </a:folHlink>
    </a:clrScheme>
    <a:fontScheme name="Verdana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rochure_Blueglass_Trifold_TP103417195.potx" id="{B88E9366-3522-4E26-B062-233ACD5D0D11}" vid="{CADBFB46-510C-461D-8030-381CE1CEAAA4}"/>
    </a:ext>
  </a:extLst>
</a:theme>
</file>

<file path=ppt/theme/theme2.xml><?xml version="1.0" encoding="utf-8"?>
<a:theme xmlns:a="http://schemas.openxmlformats.org/drawingml/2006/main" name="Office Theme">
  <a:themeElements>
    <a:clrScheme name="Brochure">
      <a:dk1>
        <a:sysClr val="windowText" lastClr="000000"/>
      </a:dk1>
      <a:lt1>
        <a:sysClr val="window" lastClr="FFFFFF"/>
      </a:lt1>
      <a:dk2>
        <a:srgbClr val="323232"/>
      </a:dk2>
      <a:lt2>
        <a:srgbClr val="E6E6E6"/>
      </a:lt2>
      <a:accent1>
        <a:srgbClr val="74CBC8"/>
      </a:accent1>
      <a:accent2>
        <a:srgbClr val="EDC765"/>
      </a:accent2>
      <a:accent3>
        <a:srgbClr val="8AC867"/>
      </a:accent3>
      <a:accent4>
        <a:srgbClr val="F0924C"/>
      </a:accent4>
      <a:accent5>
        <a:srgbClr val="907CB3"/>
      </a:accent5>
      <a:accent6>
        <a:srgbClr val="E87C8D"/>
      </a:accent6>
      <a:hlink>
        <a:srgbClr val="74CBC8"/>
      </a:hlink>
      <a:folHlink>
        <a:srgbClr val="907CB3"/>
      </a:folHlink>
    </a:clrScheme>
    <a:fontScheme name="Verdana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Brochure">
      <a:dk1>
        <a:sysClr val="windowText" lastClr="000000"/>
      </a:dk1>
      <a:lt1>
        <a:sysClr val="window" lastClr="FFFFFF"/>
      </a:lt1>
      <a:dk2>
        <a:srgbClr val="323232"/>
      </a:dk2>
      <a:lt2>
        <a:srgbClr val="E6E6E6"/>
      </a:lt2>
      <a:accent1>
        <a:srgbClr val="74CBC8"/>
      </a:accent1>
      <a:accent2>
        <a:srgbClr val="EDC765"/>
      </a:accent2>
      <a:accent3>
        <a:srgbClr val="8AC867"/>
      </a:accent3>
      <a:accent4>
        <a:srgbClr val="F0924C"/>
      </a:accent4>
      <a:accent5>
        <a:srgbClr val="907CB3"/>
      </a:accent5>
      <a:accent6>
        <a:srgbClr val="E87C8D"/>
      </a:accent6>
      <a:hlink>
        <a:srgbClr val="74CBC8"/>
      </a:hlink>
      <a:folHlink>
        <a:srgbClr val="907CB3"/>
      </a:folHlink>
    </a:clrScheme>
    <a:fontScheme name="Verdana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F11B58DB-4786-47F4-9D10-169C6344139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Бизнес-буклет</Template>
  <TotalTime>4184</TotalTime>
  <Words>963</Words>
  <Application>Microsoft Office PowerPoint</Application>
  <PresentationFormat>Произвольный</PresentationFormat>
  <Paragraphs>72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6" baseType="lpstr">
      <vt:lpstr>Arial</vt:lpstr>
      <vt:lpstr>Times New Roman</vt:lpstr>
      <vt:lpstr>Verdana</vt:lpstr>
      <vt:lpstr>Тема Office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Артем Конукоев</dc:creator>
  <cp:keywords/>
  <cp:lastModifiedBy>Артем Конукоев</cp:lastModifiedBy>
  <cp:revision>130</cp:revision>
  <cp:lastPrinted>2018-04-20T14:41:08Z</cp:lastPrinted>
  <dcterms:created xsi:type="dcterms:W3CDTF">2017-10-20T08:50:02Z</dcterms:created>
  <dcterms:modified xsi:type="dcterms:W3CDTF">2018-05-30T09:55:28Z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TC034171969991</vt:lpwstr>
  </property>
</Properties>
</file>